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  <p:sldMasterId id="2147483723" r:id="rId2"/>
  </p:sldMasterIdLst>
  <p:sldIdLst>
    <p:sldId id="256" r:id="rId3"/>
    <p:sldId id="262" r:id="rId4"/>
    <p:sldId id="263" r:id="rId5"/>
    <p:sldId id="268" r:id="rId6"/>
    <p:sldId id="269" r:id="rId7"/>
    <p:sldId id="270" r:id="rId8"/>
    <p:sldId id="264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13B"/>
    <a:srgbClr val="12233C"/>
    <a:srgbClr val="D9AD40"/>
    <a:srgbClr val="07284A"/>
    <a:srgbClr val="062540"/>
    <a:srgbClr val="0F4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4"/>
    <p:restoredTop sz="95853"/>
  </p:normalViewPr>
  <p:slideViewPr>
    <p:cSldViewPr snapToGrid="0" snapToObjects="1">
      <p:cViewPr varScale="1">
        <p:scale>
          <a:sx n="74" d="100"/>
          <a:sy n="74" d="100"/>
        </p:scale>
        <p:origin x="4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57889" y="493058"/>
            <a:ext cx="8676222" cy="1905001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+mn-lt"/>
              </a:defRPr>
            </a:lvl1pPr>
          </a:lstStyle>
          <a:p>
            <a:r>
              <a:rPr lang="en-GB" dirty="0" err="1"/>
              <a:t>tOPIC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57889" y="2514600"/>
            <a:ext cx="8676222" cy="699247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rgbClr val="D9AD4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DA4622-60F4-37AC-9D38-7003C02551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50"/>
          <a:stretch/>
        </p:blipFill>
        <p:spPr>
          <a:xfrm>
            <a:off x="0" y="4172306"/>
            <a:ext cx="12191999" cy="268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CEAE1-5698-4A92-A338-0A9688CAC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BCBE0-3D0A-87BD-1530-A703CDED1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B6525-D302-746E-8970-28892C1EA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1A31C8-667B-A4CD-EF1B-21D4FD845F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007EA3-7A73-6395-0107-FE32035375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D1A61A-CC8C-0DF2-0475-6DE53E3BE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2024/10/28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01DCFA-C1E9-6312-9F57-C177A20BC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2B9846-75CB-D9EF-4FD6-06F93BDE0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24588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3904A-7375-3456-AFD0-807B5B234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862A0-8228-88C8-6BBF-614E81501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2024/10/28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BCE623-E2B4-8AA4-46D0-493840789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1177F-EB97-5C37-0D75-5DB1F4B38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7386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FE00A9-5078-24AA-14F3-29765AE58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2024/10/28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22FA7-45D4-F3F6-42AC-1E507191F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090141-6321-4383-2049-F6F4FE973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27420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7041B-A57B-EF99-88D8-79B12961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6A636-1621-4E43-D84C-FB0051B53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C28E63-C9BD-FF87-0246-8E296F283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8DF78D-139B-5D6B-35B5-73166446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D8F5E-B79B-3B33-54AC-223C2025B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C1901-FF67-2381-C28F-1B9B3C88F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60482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CCC8-4AE1-E68A-592E-56D632A7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E6B8B7-4E8A-3CB0-E13B-322E7CA87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A05DC4-4EFE-A5AE-8EC0-06C95753E4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EE05B4-D3EE-CCCD-F31B-4A1D4DE0E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A94300-44D0-A95A-4644-C0842629A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0FA85-21DF-8A9C-8FAB-4D2E4710F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01200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72C59-ACA8-D44E-36D5-141A86AC1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0BD58D-BC4E-D2A7-E5B7-328B092F82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F695F-AE72-90CC-B3FA-0C967AFA6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FA9BA-8648-0BC5-1F57-2E0B1F346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B0273-ACA1-CD22-7EE6-A4204DE90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47682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3B66EA-70FD-4A19-FD02-F8C32A80CC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55C9A8-9D1F-F49A-BB0C-39BA76C67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63D68-6E51-BAA8-880A-3916240AA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BAB4E-22C9-C912-744B-A5D00E637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4EF78-035B-12CA-1DC9-F142F0632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00704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1749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09483"/>
            <a:ext cx="9905998" cy="3881718"/>
          </a:xfrm>
        </p:spPr>
        <p:txBody>
          <a:bodyPr anchor="t"/>
          <a:lstStyle>
            <a:lvl1pPr>
              <a:buClr>
                <a:srgbClr val="D9AD40"/>
              </a:buClr>
              <a:defRPr/>
            </a:lvl1pPr>
            <a:lvl2pPr>
              <a:buClr>
                <a:srgbClr val="D9AD40"/>
              </a:buClr>
              <a:defRPr/>
            </a:lvl2pPr>
            <a:lvl3pPr>
              <a:buClr>
                <a:srgbClr val="D9AD40"/>
              </a:buClr>
              <a:defRPr/>
            </a:lvl3pPr>
            <a:lvl4pPr>
              <a:buClr>
                <a:srgbClr val="D9AD40"/>
              </a:buClr>
              <a:defRPr/>
            </a:lvl4pPr>
            <a:lvl5pPr>
              <a:buClr>
                <a:srgbClr val="D9AD40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47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59541"/>
          </a:xfrm>
        </p:spPr>
        <p:txBody>
          <a:bodyPr/>
          <a:lstStyle>
            <a:lvl1pPr>
              <a:defRPr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1961217"/>
            <a:ext cx="4876800" cy="3829984"/>
          </a:xfrm>
        </p:spPr>
        <p:txBody>
          <a:bodyPr anchor="t">
            <a:normAutofit/>
          </a:bodyPr>
          <a:lstStyle>
            <a:lvl1pPr>
              <a:buClr>
                <a:srgbClr val="D9AD40"/>
              </a:buClr>
              <a:defRPr sz="18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1pPr>
            <a:lvl2pPr>
              <a:buClr>
                <a:srgbClr val="D9AD40"/>
              </a:buClr>
              <a:defRPr sz="16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2pPr>
            <a:lvl3pPr>
              <a:buClr>
                <a:srgbClr val="D9AD40"/>
              </a:buClr>
              <a:defRPr sz="14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3pPr>
            <a:lvl4pPr>
              <a:buClr>
                <a:srgbClr val="D9AD40"/>
              </a:buClr>
              <a:defRPr sz="12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4pPr>
            <a:lvl5pPr>
              <a:buClr>
                <a:srgbClr val="D9AD40"/>
              </a:buClr>
              <a:defRPr sz="12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1961215"/>
            <a:ext cx="4876800" cy="3829985"/>
          </a:xfrm>
        </p:spPr>
        <p:txBody>
          <a:bodyPr anchor="t">
            <a:normAutofit/>
          </a:bodyPr>
          <a:lstStyle>
            <a:lvl1pPr>
              <a:defRPr sz="18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1pPr>
            <a:lvl2pPr>
              <a:defRPr sz="16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2pPr>
            <a:lvl3pPr>
              <a:defRPr sz="14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3pPr>
            <a:lvl4pPr>
              <a:defRPr sz="12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4pPr>
            <a:lvl5pPr>
              <a:defRPr sz="12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29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586E2-4D97-9644-A29B-FF60773F8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17494"/>
          </a:xfrm>
        </p:spPr>
        <p:txBody>
          <a:bodyPr/>
          <a:lstStyle>
            <a:lvl1pPr>
              <a:defRPr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47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48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168CC-EB12-B4B9-A89F-EA78E4DC4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7CEB21-1351-D887-BD65-EA6DD43559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CD8CA-D04B-2921-4B29-52DD266C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99B60-FE4D-B151-2134-B5236335A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D19C3-3D18-FFA1-9E16-0674A2238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36793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73EB5-2BC2-3AF2-A4AA-7E69AEF07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B2242-CD87-8DFA-DE08-D31B32EC7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456AE-048D-721E-9FE6-94E6718E4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9AABD-D33D-45A4-6591-050AB066D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6706D-84FF-9848-9BAC-62FD29271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45146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42529-9F5F-97A9-B1EE-C308A36EB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91A482-2A77-904B-F36D-E6BBFD988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B09A3-1EC8-6AF8-2295-D07A4E042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85FAD-2165-4E4C-F0BC-B3F1B1D34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80D02-7284-8A4D-7860-13B2290D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4531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FE8BC-F89B-D60F-B32F-F145914C6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D4814-042F-C4FE-BDAE-2DD87C23A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D0A903-C903-89C0-4C59-0567C0D94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B85C77-86A9-8C20-553F-0F4FCFF40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4D9994-5252-1B8C-A6AA-8AD2E42E5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8042D2-156D-0660-EC98-565673634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92843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4213B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04213B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98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1765581"/>
            <a:ext cx="9905998" cy="39310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5EDCC4A-D2AD-A742-A998-E91A54FAD1FF}"/>
              </a:ext>
            </a:extLst>
          </p:cNvPr>
          <p:cNvGrpSpPr/>
          <p:nvPr userDrawn="1"/>
        </p:nvGrpSpPr>
        <p:grpSpPr>
          <a:xfrm>
            <a:off x="1021977" y="6063734"/>
            <a:ext cx="9905999" cy="369332"/>
            <a:chOff x="1141412" y="6078828"/>
            <a:chExt cx="9905999" cy="3693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A45EBD-8CA2-9244-9D47-B202A20EA1E1}"/>
                </a:ext>
              </a:extLst>
            </p:cNvPr>
            <p:cNvSpPr txBox="1"/>
            <p:nvPr userDrawn="1"/>
          </p:nvSpPr>
          <p:spPr>
            <a:xfrm>
              <a:off x="1141412" y="6078828"/>
              <a:ext cx="4954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#IRCSAConf23</a:t>
              </a:r>
              <a:r>
                <a:rPr lang="en-US" baseline="0" dirty="0"/>
                <a:t>           #integratedreporting</a:t>
              </a:r>
              <a:endParaRPr lang="en-ZA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C87E7AF-5C42-0E46-B62B-7655C4710F2D}"/>
                </a:ext>
              </a:extLst>
            </p:cNvPr>
            <p:cNvSpPr txBox="1"/>
            <p:nvPr userDrawn="1"/>
          </p:nvSpPr>
          <p:spPr>
            <a:xfrm>
              <a:off x="7584141" y="6078828"/>
              <a:ext cx="3463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D9AD40"/>
                  </a:solidFill>
                </a:rPr>
                <a:t>IRC Annual</a:t>
              </a:r>
              <a:r>
                <a:rPr lang="en-US" baseline="0" dirty="0">
                  <a:solidFill>
                    <a:srgbClr val="D9AD40"/>
                  </a:solidFill>
                </a:rPr>
                <a:t> Conference 2023</a:t>
              </a:r>
              <a:endParaRPr lang="en-ZA" dirty="0">
                <a:solidFill>
                  <a:srgbClr val="D9AD4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04738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8" r:id="rId3"/>
    <p:sldLayoutId id="2147483722" r:id="rId4"/>
    <p:sldLayoutId id="2147483721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457200" rtl="0" eaLnBrk="1" latinLnBrk="0" hangingPunct="1">
        <a:spcBef>
          <a:spcPct val="20000"/>
        </a:spcBef>
        <a:spcAft>
          <a:spcPts val="600"/>
        </a:spcAft>
        <a:buClr>
          <a:srgbClr val="D9AD40"/>
        </a:buClr>
        <a:buSzPct val="100000"/>
        <a:buFont typeface="Arial"/>
        <a:buNone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rgbClr val="D9AD40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rgbClr val="D9AD40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rgbClr val="D9AD40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rgbClr val="D9AD40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70ADB-4E70-29D4-A1C5-32EA65BAC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8359D-229D-9BB0-75E1-3846D6E79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210DA-350F-8B2B-CCDF-37B95749A3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3961C6-F712-47B7-B689-795BA675A621}" type="datetimeFigureOut">
              <a:rPr lang="en-ZA" smtClean="0"/>
              <a:t>2024/10/28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9296E-D306-28B1-8D9F-BB7776E5D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842B1-1D32-87DE-13F2-FD27C4E80E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3954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8E1BB-5213-1349-BCDC-BCD5C72BA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076609"/>
            <a:ext cx="8991600" cy="12647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glow rad="876300">
                    <a:schemeClr val="bg1">
                      <a:lumMod val="65000"/>
                      <a:lumOff val="35000"/>
                      <a:alpha val="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ea typeface="Baskerville" panose="02020502070401020303" pitchFamily="18" charset="0"/>
              </a:rPr>
              <a:t>Sustainability Assurance: Iaasb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D76BA2-5AF8-C148-AC55-E9A80021BF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2516182"/>
            <a:ext cx="6801612" cy="53612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D9AD40"/>
                </a:solidFill>
              </a:rPr>
              <a:t>Adj Prof Yvette Lange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C7151C-703A-BA83-F7DD-8623D6DE4AE1}"/>
              </a:ext>
            </a:extLst>
          </p:cNvPr>
          <p:cNvSpPr/>
          <p:nvPr/>
        </p:nvSpPr>
        <p:spPr>
          <a:xfrm>
            <a:off x="4409954" y="5798916"/>
            <a:ext cx="3009418" cy="925975"/>
          </a:xfrm>
          <a:prstGeom prst="rect">
            <a:avLst/>
          </a:prstGeom>
          <a:solidFill>
            <a:srgbClr val="1223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B26102-13C8-C3C5-3C6D-E453C584FE08}"/>
              </a:ext>
            </a:extLst>
          </p:cNvPr>
          <p:cNvSpPr/>
          <p:nvPr/>
        </p:nvSpPr>
        <p:spPr>
          <a:xfrm>
            <a:off x="11206223" y="4990617"/>
            <a:ext cx="752354" cy="925975"/>
          </a:xfrm>
          <a:prstGeom prst="rect">
            <a:avLst/>
          </a:prstGeom>
          <a:solidFill>
            <a:srgbClr val="1223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AB514D-647B-A825-7874-EBE7B3D6EC45}"/>
              </a:ext>
            </a:extLst>
          </p:cNvPr>
          <p:cNvSpPr/>
          <p:nvPr/>
        </p:nvSpPr>
        <p:spPr>
          <a:xfrm>
            <a:off x="8196805" y="5071640"/>
            <a:ext cx="3009418" cy="925975"/>
          </a:xfrm>
          <a:prstGeom prst="rect">
            <a:avLst/>
          </a:prstGeom>
          <a:solidFill>
            <a:srgbClr val="1223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DF7C64-991F-46FF-CFF4-2241DAD52591}"/>
              </a:ext>
            </a:extLst>
          </p:cNvPr>
          <p:cNvSpPr txBox="1"/>
          <p:nvPr/>
        </p:nvSpPr>
        <p:spPr>
          <a:xfrm>
            <a:off x="3884270" y="5781391"/>
            <a:ext cx="2731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D9AD40"/>
                </a:solidFill>
              </a:rPr>
              <a:t>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9AE76B-CEF0-ED93-67EA-214BAE7D7CD0}"/>
              </a:ext>
            </a:extLst>
          </p:cNvPr>
          <p:cNvSpPr txBox="1"/>
          <p:nvPr/>
        </p:nvSpPr>
        <p:spPr>
          <a:xfrm>
            <a:off x="7825450" y="4949852"/>
            <a:ext cx="3590081" cy="584775"/>
          </a:xfrm>
          <a:prstGeom prst="rect">
            <a:avLst/>
          </a:prstGeom>
          <a:solidFill>
            <a:srgbClr val="12233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D9AD40"/>
                </a:solidFill>
              </a:rPr>
              <a:t>#IRCConf24</a:t>
            </a:r>
          </a:p>
        </p:txBody>
      </p:sp>
    </p:spTree>
    <p:extLst>
      <p:ext uri="{BB962C8B-B14F-4D97-AF65-F5344CB8AC3E}">
        <p14:creationId xmlns:p14="http://schemas.microsoft.com/office/powerpoint/2010/main" val="2648221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3ECBC7-948C-1688-61A1-856D60FF5FFF}"/>
              </a:ext>
            </a:extLst>
          </p:cNvPr>
          <p:cNvSpPr txBox="1"/>
          <p:nvPr/>
        </p:nvSpPr>
        <p:spPr>
          <a:xfrm>
            <a:off x="1171074" y="6173301"/>
            <a:ext cx="1689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#IRCConf24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70F789-509D-681F-41F3-D8575D10FCA9}"/>
              </a:ext>
            </a:extLst>
          </p:cNvPr>
          <p:cNvSpPr txBox="1"/>
          <p:nvPr/>
        </p:nvSpPr>
        <p:spPr>
          <a:xfrm>
            <a:off x="4349578" y="6187156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#integratedreporting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1F9897-06E2-57AA-D602-1EDBE1F74117}"/>
              </a:ext>
            </a:extLst>
          </p:cNvPr>
          <p:cNvSpPr txBox="1"/>
          <p:nvPr/>
        </p:nvSpPr>
        <p:spPr>
          <a:xfrm>
            <a:off x="7784757" y="6213782"/>
            <a:ext cx="343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IRC Annual Conference 2024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DC2BBE-3A1E-4B3F-3106-D4B3A577C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006" y="365125"/>
            <a:ext cx="10227929" cy="557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71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3ECBC7-948C-1688-61A1-856D60FF5FFF}"/>
              </a:ext>
            </a:extLst>
          </p:cNvPr>
          <p:cNvSpPr txBox="1"/>
          <p:nvPr/>
        </p:nvSpPr>
        <p:spPr>
          <a:xfrm>
            <a:off x="1171074" y="6173301"/>
            <a:ext cx="1689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#IRCConf24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70F789-509D-681F-41F3-D8575D10FCA9}"/>
              </a:ext>
            </a:extLst>
          </p:cNvPr>
          <p:cNvSpPr txBox="1"/>
          <p:nvPr/>
        </p:nvSpPr>
        <p:spPr>
          <a:xfrm>
            <a:off x="4349578" y="6187156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#integratedreporting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1F9897-06E2-57AA-D602-1EDBE1F74117}"/>
              </a:ext>
            </a:extLst>
          </p:cNvPr>
          <p:cNvSpPr txBox="1"/>
          <p:nvPr/>
        </p:nvSpPr>
        <p:spPr>
          <a:xfrm>
            <a:off x="7784757" y="6213782"/>
            <a:ext cx="343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IRC Annual Conference 2024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953DF9-1000-4125-29D5-E2FA32151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80" y="274886"/>
            <a:ext cx="9896346" cy="572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4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13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7A2105-67A3-32E2-D17B-EA2AEEF8D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3593A4-4F25-3103-4A7C-D282C1A76DAE}"/>
              </a:ext>
            </a:extLst>
          </p:cNvPr>
          <p:cNvSpPr txBox="1"/>
          <p:nvPr/>
        </p:nvSpPr>
        <p:spPr>
          <a:xfrm>
            <a:off x="1171074" y="6173301"/>
            <a:ext cx="1689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#IRCConf24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22F2EE-CF79-6012-955D-8BC61F8EBF7A}"/>
              </a:ext>
            </a:extLst>
          </p:cNvPr>
          <p:cNvSpPr txBox="1"/>
          <p:nvPr/>
        </p:nvSpPr>
        <p:spPr>
          <a:xfrm>
            <a:off x="4349578" y="6187156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#integratedreporting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C7FDFE-9795-50B6-A59F-15E7D198C654}"/>
              </a:ext>
            </a:extLst>
          </p:cNvPr>
          <p:cNvSpPr txBox="1"/>
          <p:nvPr/>
        </p:nvSpPr>
        <p:spPr>
          <a:xfrm>
            <a:off x="7784757" y="6213782"/>
            <a:ext cx="343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IRC Annual Conference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274C9D-400E-41B6-3319-01AD0F1C0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11" y="301512"/>
            <a:ext cx="10174543" cy="564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94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13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3D6081-E5A7-C3B2-F44F-15F44CDEC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E93D08-D757-A14C-4E06-12FC29885AB8}"/>
              </a:ext>
            </a:extLst>
          </p:cNvPr>
          <p:cNvSpPr txBox="1"/>
          <p:nvPr/>
        </p:nvSpPr>
        <p:spPr>
          <a:xfrm>
            <a:off x="1171074" y="6173301"/>
            <a:ext cx="1689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#IRCConf24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37723D-ECB6-1667-B3F6-C882244B3217}"/>
              </a:ext>
            </a:extLst>
          </p:cNvPr>
          <p:cNvSpPr txBox="1"/>
          <p:nvPr/>
        </p:nvSpPr>
        <p:spPr>
          <a:xfrm>
            <a:off x="4349578" y="6187156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#integratedreporting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2423B3-4A4C-033B-8D63-C6D8510A31E7}"/>
              </a:ext>
            </a:extLst>
          </p:cNvPr>
          <p:cNvSpPr txBox="1"/>
          <p:nvPr/>
        </p:nvSpPr>
        <p:spPr>
          <a:xfrm>
            <a:off x="7784757" y="6213782"/>
            <a:ext cx="343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IRC Annual Conference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C9C00C-F440-1FDD-66D4-0C032FDDC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578" y="481263"/>
            <a:ext cx="10114843" cy="538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84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13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DE6EEC-8A4C-0359-5EE7-C46450334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FAAE34-5EAC-76D1-F416-6C0454394BFF}"/>
              </a:ext>
            </a:extLst>
          </p:cNvPr>
          <p:cNvSpPr txBox="1"/>
          <p:nvPr/>
        </p:nvSpPr>
        <p:spPr>
          <a:xfrm>
            <a:off x="1171074" y="6173301"/>
            <a:ext cx="1689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#IRCConf24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714DCB-BBBC-33D6-2600-65474EC9C81F}"/>
              </a:ext>
            </a:extLst>
          </p:cNvPr>
          <p:cNvSpPr txBox="1"/>
          <p:nvPr/>
        </p:nvSpPr>
        <p:spPr>
          <a:xfrm>
            <a:off x="4349578" y="6187156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#integratedreporting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7D9B3F-01A7-3045-3D18-5BBF0D63238F}"/>
              </a:ext>
            </a:extLst>
          </p:cNvPr>
          <p:cNvSpPr txBox="1"/>
          <p:nvPr/>
        </p:nvSpPr>
        <p:spPr>
          <a:xfrm>
            <a:off x="7784757" y="6213782"/>
            <a:ext cx="343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IRC Annual Conference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D7B4F0-6306-AE07-0870-8B79B6235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30" y="417095"/>
            <a:ext cx="10301440" cy="553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0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3ECBC7-948C-1688-61A1-856D60FF5FFF}"/>
              </a:ext>
            </a:extLst>
          </p:cNvPr>
          <p:cNvSpPr txBox="1"/>
          <p:nvPr/>
        </p:nvSpPr>
        <p:spPr>
          <a:xfrm>
            <a:off x="1171074" y="6173301"/>
            <a:ext cx="1689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#IRCConf24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70F789-509D-681F-41F3-D8575D10FCA9}"/>
              </a:ext>
            </a:extLst>
          </p:cNvPr>
          <p:cNvSpPr txBox="1"/>
          <p:nvPr/>
        </p:nvSpPr>
        <p:spPr>
          <a:xfrm>
            <a:off x="4349578" y="6187156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#integratedreporting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1F9897-06E2-57AA-D602-1EDBE1F74117}"/>
              </a:ext>
            </a:extLst>
          </p:cNvPr>
          <p:cNvSpPr txBox="1"/>
          <p:nvPr/>
        </p:nvSpPr>
        <p:spPr>
          <a:xfrm>
            <a:off x="7784757" y="6213782"/>
            <a:ext cx="343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IRC Annual Conference 2024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F6B1E7-EEEC-4424-C78E-1F6513FCB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422" y="447652"/>
            <a:ext cx="9914020" cy="54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17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13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0A5165-B770-1830-1557-D45F6C877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C63C79-19DC-6787-DDA2-2F391B3A3F47}"/>
              </a:ext>
            </a:extLst>
          </p:cNvPr>
          <p:cNvSpPr txBox="1"/>
          <p:nvPr/>
        </p:nvSpPr>
        <p:spPr>
          <a:xfrm>
            <a:off x="1171074" y="6173301"/>
            <a:ext cx="1689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#IRCConf24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E20762-66A4-C7D1-32E4-5B2B9B4A77FD}"/>
              </a:ext>
            </a:extLst>
          </p:cNvPr>
          <p:cNvSpPr txBox="1"/>
          <p:nvPr/>
        </p:nvSpPr>
        <p:spPr>
          <a:xfrm>
            <a:off x="4349578" y="6187156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#integratedreporting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EE185E-CC7C-9A46-8CF5-DB08C491C4BC}"/>
              </a:ext>
            </a:extLst>
          </p:cNvPr>
          <p:cNvSpPr txBox="1"/>
          <p:nvPr/>
        </p:nvSpPr>
        <p:spPr>
          <a:xfrm>
            <a:off x="7784757" y="6213782"/>
            <a:ext cx="343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IRC Annual Conference 2024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EAF0AA-E8AC-AC3F-5ADB-B6F71CADB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768" y="369656"/>
            <a:ext cx="10082463" cy="570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14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13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DF7E53-0125-E676-4154-8C583AD36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D5C1E8-A808-ABF2-983E-C07CE0ADD243}"/>
              </a:ext>
            </a:extLst>
          </p:cNvPr>
          <p:cNvSpPr txBox="1"/>
          <p:nvPr/>
        </p:nvSpPr>
        <p:spPr>
          <a:xfrm>
            <a:off x="1171074" y="6173301"/>
            <a:ext cx="1689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#IRCConf24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86BE63-5706-2108-6E39-5157BAD96000}"/>
              </a:ext>
            </a:extLst>
          </p:cNvPr>
          <p:cNvSpPr txBox="1"/>
          <p:nvPr/>
        </p:nvSpPr>
        <p:spPr>
          <a:xfrm>
            <a:off x="4349578" y="6187156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#integratedreporting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B7F2EE-7F16-AD1E-470A-45FD7FF80ACB}"/>
              </a:ext>
            </a:extLst>
          </p:cNvPr>
          <p:cNvSpPr txBox="1"/>
          <p:nvPr/>
        </p:nvSpPr>
        <p:spPr>
          <a:xfrm>
            <a:off x="7784757" y="6213782"/>
            <a:ext cx="343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IRC Annual Conference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BF58D8-D194-C4C3-3973-445122D30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556" y="274886"/>
            <a:ext cx="10050379" cy="570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307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{A84ACFDE-D353-7744-9744-7EE79C715326}tf10001063</Template>
  <TotalTime>292</TotalTime>
  <Words>76</Words>
  <Application>Microsoft Office PowerPoint</Application>
  <PresentationFormat>Widescreen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Baskerville</vt:lpstr>
      <vt:lpstr>Century Gothic</vt:lpstr>
      <vt:lpstr>Mesh</vt:lpstr>
      <vt:lpstr>Office Theme</vt:lpstr>
      <vt:lpstr>Sustainability Assurance: Iaasb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Elrida Vos</dc:creator>
  <cp:lastModifiedBy>Leigh Roberts</cp:lastModifiedBy>
  <cp:revision>15</cp:revision>
  <dcterms:created xsi:type="dcterms:W3CDTF">2020-11-01T17:35:09Z</dcterms:created>
  <dcterms:modified xsi:type="dcterms:W3CDTF">2024-10-28T10:21:36Z</dcterms:modified>
</cp:coreProperties>
</file>